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  <p:sldMasterId id="2147483934" r:id="rId2"/>
    <p:sldMasterId id="2147484024" r:id="rId3"/>
  </p:sldMasterIdLst>
  <p:notesMasterIdLst>
    <p:notesMasterId r:id="rId24"/>
  </p:notesMasterIdLst>
  <p:sldIdLst>
    <p:sldId id="256" r:id="rId4"/>
    <p:sldId id="356" r:id="rId5"/>
    <p:sldId id="443" r:id="rId6"/>
    <p:sldId id="320" r:id="rId7"/>
    <p:sldId id="431" r:id="rId8"/>
    <p:sldId id="444" r:id="rId9"/>
    <p:sldId id="445" r:id="rId10"/>
    <p:sldId id="395" r:id="rId11"/>
    <p:sldId id="381" r:id="rId12"/>
    <p:sldId id="446" r:id="rId13"/>
    <p:sldId id="447" r:id="rId14"/>
    <p:sldId id="448" r:id="rId15"/>
    <p:sldId id="452" r:id="rId16"/>
    <p:sldId id="453" r:id="rId17"/>
    <p:sldId id="454" r:id="rId18"/>
    <p:sldId id="455" r:id="rId19"/>
    <p:sldId id="450" r:id="rId20"/>
    <p:sldId id="451" r:id="rId21"/>
    <p:sldId id="428" r:id="rId22"/>
    <p:sldId id="441" r:id="rId23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13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199A815-158E-48CE-995F-FDE10A0D19DE}" type="datetimeFigureOut">
              <a:rPr lang="de-DE" smtClean="0"/>
              <a:t>03.08.2020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F59E932-7D8B-4B90-8546-AA80BC354C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36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6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6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349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508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5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E443-C203-485D-A842-977664C0CB1F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49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9ACE-216B-491A-8438-80DDDA2BE6C0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6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E17E-F384-4D61-9D6F-9EBD3688E65F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09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2A0-058D-4C66-BB2F-EFD88892D3D5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3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E991-89CA-41AE-AC9D-3AC27A6F3749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64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A8A7-4A7C-4E51-B761-C6A36AAC9BE2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101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236E-7944-4AFA-B5BF-3756F4D8CB87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9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A7DD-3949-4FD0-99C8-EE883587E21C}" type="datetime1">
              <a:rPr lang="de-DE" smtClean="0"/>
              <a:t>03.08.2020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1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44B-0B03-4998-9E7C-E1418FC58F04}" type="datetime1">
              <a:rPr lang="de-DE" smtClean="0"/>
              <a:t>03.08.2020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E4D1-3618-4775-924F-A389E91FF830}" type="datetime1">
              <a:rPr lang="de-DE" smtClean="0"/>
              <a:t>03.08.2020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81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241-5BD7-40D8-803B-2EA17DAC0944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86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CE4B-76BB-4D22-9553-F66CE05100C9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247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B3F6-CCD9-46F0-B5A4-69CC8F3B083E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083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ECC0-0694-4302-A086-92D53AECC408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424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1208-4F36-4937-9278-14168F9A2059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517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5AD9-1D89-40E8-B30D-C92B75FB45A7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90611" y="1134208"/>
            <a:ext cx="65608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94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BA4B-2942-41CA-9D0C-3FB8334C7085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0A94DC-D7E6-425E-A400-AB8C6B96D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71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9E7-A51F-43AE-8683-B373F40757DA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DD91527-C2E1-4857-9C10-60DC827A6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8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1E71-C426-406A-9434-F469F074244C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8947E7-4C6E-4DF3-98F9-F9BDC1AE1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96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07AE-9C93-4296-A3C9-52224845D09B}" type="datetime1">
              <a:rPr lang="de-DE" smtClean="0"/>
              <a:t>03.08.2020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C920B7C-632B-4848-AED7-790481B3D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0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24C5-A33A-42C7-A196-C55C338A9C95}" type="datetime1">
              <a:rPr lang="de-DE" smtClean="0"/>
              <a:t>03.08.2020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70DBB4-CD57-4E7E-9122-982B61404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EF05-8FEC-446E-99C4-87B6EFD66B3A}" type="datetime1">
              <a:rPr lang="de-DE" smtClean="0"/>
              <a:t>03.08.2020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6E42E2-486F-47AF-8FD5-C2626BB73F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8CA8-E3DB-4A8A-B73F-75979CCF69C4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030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5F5FED-D1AE-471A-A2C1-8D3C1A8A21B6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D995F1-CE01-440C-BB4B-202E0DED5F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2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0523-E27F-4D06-A8D0-AF18746433F7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D3AABDE-05AE-4AD7-A70D-756A71FFB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07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C8DC-9F50-41A3-84C5-12DF7E9F2DF3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F0DE5B-D7C4-41C5-975F-E727A5479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5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D472-0C9F-4EE3-8D47-8C2BAC41E83A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B958C5-1E27-48B9-BEE8-8AF2B857D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A703-2B46-4D08-9701-BA87CD32786C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28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F2CE-BE32-4502-8288-7D366932D188}" type="datetime1">
              <a:rPr lang="de-DE" smtClean="0"/>
              <a:t>03.08.2020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132-07D7-4CFC-92BD-4F838BEC762F}" type="datetime1">
              <a:rPr lang="de-DE" smtClean="0"/>
              <a:t>03.08.2020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C125-9BBB-4C68-81D0-DDFC9E64DB2A}" type="datetime1">
              <a:rPr lang="de-DE" smtClean="0"/>
              <a:t>03.08.2020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625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1CFD-2010-493E-8699-562721B23C76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81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EAD0-B394-4E0A-BCC4-D5F689F8DBC6}" type="datetime1">
              <a:rPr lang="de-DE" smtClean="0"/>
              <a:t>03.08.2020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70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488D96C-3134-4CDD-A510-D3DEE1799855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28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7FCF04-C40B-4408-9281-A070A44BEB11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06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8AB140-BB6C-4764-817B-7C357C6598E4}" type="datetime1">
              <a:rPr lang="de-DE" smtClean="0"/>
              <a:t>03.08.2020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49CFA-E0A4-4239-AA68-0114D1903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455" y="-874689"/>
            <a:ext cx="5170875" cy="3870664"/>
          </a:xfrm>
        </p:spPr>
        <p:txBody>
          <a:bodyPr anchor="ctr">
            <a:normAutofit/>
          </a:bodyPr>
          <a:lstStyle/>
          <a:p>
            <a:pPr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5400" b="1" dirty="0"/>
              <a:t>Rescue Robot</a:t>
            </a:r>
            <a:br>
              <a:rPr lang="de-DE" sz="3200" b="1" dirty="0"/>
            </a:br>
            <a:br>
              <a:rPr lang="de-DE" sz="2000" b="1" dirty="0"/>
            </a:br>
            <a:r>
              <a:rPr lang="de-DE" sz="2000" b="1" dirty="0"/>
              <a:t> </a:t>
            </a:r>
            <a:r>
              <a:rPr lang="de-DE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Projekt angewandte Elektrotechnik</a:t>
            </a:r>
            <a:endParaRPr lang="de-DE" sz="1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5C63E5-F6E3-4782-BBCD-C3D0CAA5D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770" y="5293551"/>
            <a:ext cx="6413324" cy="890656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de-DE" sz="1600" spc="-50" dirty="0">
                <a:solidFill>
                  <a:schemeClr val="tx2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Bruno Berger / Lukas Walter / Melanie Löbel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C2F8757-8A98-4A2C-B221-8EAE0AFCAC3F}"/>
              </a:ext>
            </a:extLst>
          </p:cNvPr>
          <p:cNvSpPr txBox="1">
            <a:spLocks/>
          </p:cNvSpPr>
          <p:nvPr/>
        </p:nvSpPr>
        <p:spPr>
          <a:xfrm>
            <a:off x="3435761" y="4993860"/>
            <a:ext cx="5503947" cy="1556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DE" sz="1900" dirty="0"/>
          </a:p>
          <a:p>
            <a:endParaRPr lang="de-DE" b="1" dirty="0"/>
          </a:p>
          <a:p>
            <a:r>
              <a:rPr lang="de-DE" b="1" dirty="0"/>
              <a:t>xx.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BBF4E4-6D06-40AE-BAE7-1BDB6DA84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FEB87F-F151-4E30-9FA8-EE754F01E9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3" r="4500"/>
          <a:stretch/>
        </p:blipFill>
        <p:spPr>
          <a:xfrm>
            <a:off x="351455" y="1564448"/>
            <a:ext cx="6825783" cy="37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8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10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56F1BB-BEA5-403F-BF2D-B8B5E2650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2676" r="30784"/>
          <a:stretch/>
        </p:blipFill>
        <p:spPr>
          <a:xfrm>
            <a:off x="923531" y="2066991"/>
            <a:ext cx="2230216" cy="1790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D32B26-9F11-4313-9EAA-02937E2C5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9" r="3266" b="12540"/>
          <a:stretch/>
        </p:blipFill>
        <p:spPr>
          <a:xfrm>
            <a:off x="289050" y="3781314"/>
            <a:ext cx="2724738" cy="106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99385C0-3369-44BA-964A-4CB4CC37A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6044" r="10100" b="2168"/>
          <a:stretch/>
        </p:blipFill>
        <p:spPr>
          <a:xfrm>
            <a:off x="3467662" y="2053778"/>
            <a:ext cx="2094822" cy="179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0891085-B273-43B4-8E4E-DFC8C779D0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21779" r="18795" b="15806"/>
          <a:stretch/>
        </p:blipFill>
        <p:spPr>
          <a:xfrm>
            <a:off x="5876399" y="2057925"/>
            <a:ext cx="2661112" cy="178897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23531" y="4931201"/>
            <a:ext cx="2108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Abb.8: </a:t>
            </a:r>
          </a:p>
          <a:p>
            <a:r>
              <a:rPr lang="de-DE" sz="1200" b="1" dirty="0"/>
              <a:t>Paper Prototype Bruno Berger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932A8-63AE-4A1A-84BB-F0D1CFA4297C}"/>
              </a:ext>
            </a:extLst>
          </p:cNvPr>
          <p:cNvSpPr txBox="1"/>
          <p:nvPr/>
        </p:nvSpPr>
        <p:spPr>
          <a:xfrm>
            <a:off x="3380592" y="3935936"/>
            <a:ext cx="220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Abb.9: </a:t>
            </a:r>
          </a:p>
          <a:p>
            <a:r>
              <a:rPr lang="de-DE" sz="1200" b="1" dirty="0"/>
              <a:t>Paper Prototype Melanie Löbel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4F658A7-C77B-421E-B9AD-4FD89140F79A}"/>
              </a:ext>
            </a:extLst>
          </p:cNvPr>
          <p:cNvSpPr txBox="1"/>
          <p:nvPr/>
        </p:nvSpPr>
        <p:spPr>
          <a:xfrm>
            <a:off x="5827086" y="3935935"/>
            <a:ext cx="2620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 Lukas Walter</a:t>
            </a:r>
          </a:p>
        </p:txBody>
      </p:sp>
    </p:spTree>
    <p:extLst>
      <p:ext uri="{BB962C8B-B14F-4D97-AF65-F5344CB8AC3E}">
        <p14:creationId xmlns:p14="http://schemas.microsoft.com/office/powerpoint/2010/main" val="303575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11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762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39004A-A584-467E-A49D-DA590A21D436}"/>
              </a:ext>
            </a:extLst>
          </p:cNvPr>
          <p:cNvSpPr txBox="1"/>
          <p:nvPr/>
        </p:nvSpPr>
        <p:spPr>
          <a:xfrm>
            <a:off x="2453751" y="2855167"/>
            <a:ext cx="3841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Aktuelles 3D – Rendering</a:t>
            </a:r>
          </a:p>
        </p:txBody>
      </p:sp>
    </p:spTree>
    <p:extLst>
      <p:ext uri="{BB962C8B-B14F-4D97-AF65-F5344CB8AC3E}">
        <p14:creationId xmlns:p14="http://schemas.microsoft.com/office/powerpoint/2010/main" val="2282243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12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4256470-767A-412E-84AB-FA804A7A939B}"/>
              </a:ext>
            </a:extLst>
          </p:cNvPr>
          <p:cNvGrpSpPr/>
          <p:nvPr/>
        </p:nvGrpSpPr>
        <p:grpSpPr>
          <a:xfrm>
            <a:off x="960851" y="1949694"/>
            <a:ext cx="7416000" cy="546343"/>
            <a:chOff x="960851" y="1949694"/>
            <a:chExt cx="7416000" cy="54634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A86E7BC-178E-4CF1-BF97-08CE2A6BC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51" y="1949694"/>
              <a:ext cx="7416000" cy="5463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3DBFAC7-A99E-4DA5-AA73-4B71E4818AAC}"/>
                </a:ext>
              </a:extLst>
            </p:cNvPr>
            <p:cNvSpPr txBox="1"/>
            <p:nvPr/>
          </p:nvSpPr>
          <p:spPr>
            <a:xfrm>
              <a:off x="3532064" y="2037490"/>
              <a:ext cx="2850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Signalsender:Firmengelände</a:t>
              </a:r>
              <a:endParaRPr lang="de-DE" dirty="0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AA94BF8-FCD2-468E-B6BF-9469A312A208}"/>
              </a:ext>
            </a:extLst>
          </p:cNvPr>
          <p:cNvGrpSpPr/>
          <p:nvPr/>
        </p:nvGrpSpPr>
        <p:grpSpPr>
          <a:xfrm>
            <a:off x="960849" y="2496036"/>
            <a:ext cx="7416000" cy="547087"/>
            <a:chOff x="960849" y="2496036"/>
            <a:chExt cx="7416000" cy="5470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7D97515-F24C-4944-80E0-7D721D65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9" y="2496036"/>
              <a:ext cx="7416000" cy="5470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7A51C2-A707-4932-856C-4FD76CD2CCBD}"/>
                </a:ext>
              </a:extLst>
            </p:cNvPr>
            <p:cNvSpPr txBox="1"/>
            <p:nvPr/>
          </p:nvSpPr>
          <p:spPr>
            <a:xfrm>
              <a:off x="3760234" y="2592662"/>
              <a:ext cx="2393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Sensorempfang:Sensor</a:t>
              </a:r>
              <a:endParaRPr lang="de-DE" dirty="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EAAC74C-8FC5-4936-A9FC-EC8067E20072}"/>
              </a:ext>
            </a:extLst>
          </p:cNvPr>
          <p:cNvGrpSpPr/>
          <p:nvPr/>
        </p:nvGrpSpPr>
        <p:grpSpPr>
          <a:xfrm>
            <a:off x="960848" y="3049588"/>
            <a:ext cx="7416000" cy="504000"/>
            <a:chOff x="960848" y="3049588"/>
            <a:chExt cx="7416000" cy="504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F131C02-00C7-460A-BBC6-92976485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848" y="3049588"/>
              <a:ext cx="7416000" cy="50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7E7872-1F33-49C3-AC25-C546BF3CFC43}"/>
                </a:ext>
              </a:extLst>
            </p:cNvPr>
            <p:cNvSpPr txBox="1"/>
            <p:nvPr/>
          </p:nvSpPr>
          <p:spPr>
            <a:xfrm>
              <a:off x="3535911" y="3136793"/>
              <a:ext cx="2842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WerteSignal:Microcontroller</a:t>
              </a:r>
              <a:endParaRPr lang="de-DE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36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13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AA94BF8-FCD2-468E-B6BF-9469A312A208}"/>
              </a:ext>
            </a:extLst>
          </p:cNvPr>
          <p:cNvGrpSpPr/>
          <p:nvPr/>
        </p:nvGrpSpPr>
        <p:grpSpPr>
          <a:xfrm>
            <a:off x="960849" y="2496036"/>
            <a:ext cx="7416000" cy="547087"/>
            <a:chOff x="960849" y="2496036"/>
            <a:chExt cx="7416000" cy="5470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7D97515-F24C-4944-80E0-7D721D65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9" y="2496036"/>
              <a:ext cx="7416000" cy="5470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17A51C2-A707-4932-856C-4FD76CD2CCBD}"/>
                </a:ext>
              </a:extLst>
            </p:cNvPr>
            <p:cNvSpPr txBox="1"/>
            <p:nvPr/>
          </p:nvSpPr>
          <p:spPr>
            <a:xfrm>
              <a:off x="3760234" y="2592662"/>
              <a:ext cx="2393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Sensorempfang:Sensor</a:t>
              </a:r>
              <a:endParaRPr lang="de-DE" dirty="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EAAC74C-8FC5-4936-A9FC-EC8067E20072}"/>
              </a:ext>
            </a:extLst>
          </p:cNvPr>
          <p:cNvGrpSpPr/>
          <p:nvPr/>
        </p:nvGrpSpPr>
        <p:grpSpPr>
          <a:xfrm>
            <a:off x="960848" y="3049588"/>
            <a:ext cx="7416000" cy="504000"/>
            <a:chOff x="960848" y="3049588"/>
            <a:chExt cx="7416000" cy="504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F131C02-00C7-460A-BBC6-92976485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8" y="3049588"/>
              <a:ext cx="7416000" cy="50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7E7872-1F33-49C3-AC25-C546BF3CFC43}"/>
                </a:ext>
              </a:extLst>
            </p:cNvPr>
            <p:cNvSpPr txBox="1"/>
            <p:nvPr/>
          </p:nvSpPr>
          <p:spPr>
            <a:xfrm>
              <a:off x="3535911" y="3136793"/>
              <a:ext cx="2842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WerteSignal:Microcontroller</a:t>
              </a:r>
              <a:endParaRPr lang="de-DE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573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14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EAAC74C-8FC5-4936-A9FC-EC8067E20072}"/>
              </a:ext>
            </a:extLst>
          </p:cNvPr>
          <p:cNvGrpSpPr/>
          <p:nvPr/>
        </p:nvGrpSpPr>
        <p:grpSpPr>
          <a:xfrm>
            <a:off x="960848" y="3049588"/>
            <a:ext cx="7416000" cy="504000"/>
            <a:chOff x="960848" y="3049588"/>
            <a:chExt cx="7416000" cy="504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F131C02-00C7-460A-BBC6-92976485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8" y="3049588"/>
              <a:ext cx="7416000" cy="50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7E7872-1F33-49C3-AC25-C546BF3CFC43}"/>
                </a:ext>
              </a:extLst>
            </p:cNvPr>
            <p:cNvSpPr txBox="1"/>
            <p:nvPr/>
          </p:nvSpPr>
          <p:spPr>
            <a:xfrm>
              <a:off x="3535911" y="3136793"/>
              <a:ext cx="2842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WerteSignal:Microcontroller</a:t>
              </a:r>
              <a:endParaRPr lang="de-DE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19023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15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A47C00-0121-4EA2-8452-EAF472732ADE}"/>
              </a:ext>
            </a:extLst>
          </p:cNvPr>
          <p:cNvGrpSpPr/>
          <p:nvPr/>
        </p:nvGrpSpPr>
        <p:grpSpPr>
          <a:xfrm>
            <a:off x="960848" y="3560052"/>
            <a:ext cx="7416000" cy="993287"/>
            <a:chOff x="960848" y="3560052"/>
            <a:chExt cx="7416000" cy="99328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39EB59-705F-4ADD-92F7-6AE29F52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8" y="3560052"/>
              <a:ext cx="7416000" cy="993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73EE880-5F89-4060-A330-28336E7DD83B}"/>
                </a:ext>
              </a:extLst>
            </p:cNvPr>
            <p:cNvSpPr txBox="1"/>
            <p:nvPr/>
          </p:nvSpPr>
          <p:spPr>
            <a:xfrm>
              <a:off x="3766293" y="3829374"/>
              <a:ext cx="23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Motorsteuerung:Motor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51868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D2AEF92-266A-4E24-A081-BD3969194B8D}"/>
              </a:ext>
            </a:extLst>
          </p:cNvPr>
          <p:cNvGrpSpPr/>
          <p:nvPr/>
        </p:nvGrpSpPr>
        <p:grpSpPr>
          <a:xfrm>
            <a:off x="960848" y="4559802"/>
            <a:ext cx="7416000" cy="560838"/>
            <a:chOff x="960848" y="4559802"/>
            <a:chExt cx="7416000" cy="5608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59ECFDD-E97B-4EE0-A803-D497AC3B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848" y="4559802"/>
              <a:ext cx="7416000" cy="560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FD9904-60B1-44D5-AB22-42E7C2AE69FE}"/>
                </a:ext>
              </a:extLst>
            </p:cNvPr>
            <p:cNvSpPr txBox="1"/>
            <p:nvPr/>
          </p:nvSpPr>
          <p:spPr>
            <a:xfrm>
              <a:off x="3132308" y="4637995"/>
              <a:ext cx="3649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Peripheriesteuerung:Kommunikation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8208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28F1D9-336D-425F-8D80-503FC20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5" y="1878604"/>
            <a:ext cx="7507044" cy="32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Requirements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270854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19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j-lt"/>
              </a:rPr>
              <a:t>Fig…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23658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8D4BC4-7E9A-40FB-A880-B76A4095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74" y="2483528"/>
            <a:ext cx="2235994" cy="168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D2698E-653E-4065-A91B-9ADFE5CCE4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0319" y="2544751"/>
            <a:ext cx="461178" cy="423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DE9EB04-C184-43A6-884B-4392CFAD6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063"/>
          <a:stretch/>
        </p:blipFill>
        <p:spPr>
          <a:xfrm>
            <a:off x="3035733" y="4689461"/>
            <a:ext cx="3072534" cy="1341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53733CB-FD99-4179-9B4C-019D483D7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35" y="2502549"/>
            <a:ext cx="2596816" cy="147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F06E5F-4A47-4172-B922-7A0E91D5B344}"/>
              </a:ext>
            </a:extLst>
          </p:cNvPr>
          <p:cNvSpPr txBox="1"/>
          <p:nvPr/>
        </p:nvSpPr>
        <p:spPr>
          <a:xfrm>
            <a:off x="843915" y="4033922"/>
            <a:ext cx="125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Abb.1: Erdbeben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5BDFCD-2504-4A47-9275-2F964C2AA29E}"/>
              </a:ext>
            </a:extLst>
          </p:cNvPr>
          <p:cNvSpPr txBox="1"/>
          <p:nvPr/>
        </p:nvSpPr>
        <p:spPr>
          <a:xfrm>
            <a:off x="5788774" y="4221839"/>
            <a:ext cx="1609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Abb.2: Atomkraftwerk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779B63-6CFC-496C-AB5B-ADFA1A79B95A}"/>
              </a:ext>
            </a:extLst>
          </p:cNvPr>
          <p:cNvSpPr txBox="1"/>
          <p:nvPr/>
        </p:nvSpPr>
        <p:spPr>
          <a:xfrm>
            <a:off x="2962713" y="6020382"/>
            <a:ext cx="2378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Abb.3: Brand auf Industriegelände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148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Bibliography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20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758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+mj-lt"/>
              </a:rPr>
              <a:t>[1] </a:t>
            </a:r>
          </a:p>
          <a:p>
            <a:r>
              <a:rPr lang="de-DE" sz="1200" dirty="0">
                <a:latin typeface="+mj-lt"/>
              </a:rPr>
              <a:t>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B00C864-E308-4E37-B7CC-EE343912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9272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3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8324C32-738A-4690-AF28-5CD0E789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59" y="2416150"/>
            <a:ext cx="2395881" cy="3376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</a:p>
          <a:p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Problem: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verletzte Personen finden und retten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Gegenstände bergen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ohne andere Menschen in Gefahr zu bringen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Lösung: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Rescue Robot</a:t>
            </a:r>
          </a:p>
          <a:p>
            <a:endParaRPr lang="de-DE" sz="16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9C7548-B908-4ED1-9659-E0527A8E8B96}"/>
              </a:ext>
            </a:extLst>
          </p:cNvPr>
          <p:cNvSpPr txBox="1"/>
          <p:nvPr/>
        </p:nvSpPr>
        <p:spPr>
          <a:xfrm>
            <a:off x="5942247" y="5710608"/>
            <a:ext cx="1157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Abb.4: Roboter</a:t>
            </a:r>
          </a:p>
        </p:txBody>
      </p:sp>
    </p:spTree>
    <p:extLst>
      <p:ext uri="{BB962C8B-B14F-4D97-AF65-F5344CB8AC3E}">
        <p14:creationId xmlns:p14="http://schemas.microsoft.com/office/powerpoint/2010/main" val="188087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50531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Produkteinsatz</a:t>
            </a:r>
            <a:r>
              <a:rPr lang="en-US" dirty="0"/>
              <a:t> / </a:t>
            </a:r>
            <a:r>
              <a:rPr lang="en-US" dirty="0" err="1"/>
              <a:t>Systemumgebung</a:t>
            </a:r>
            <a:r>
              <a:rPr lang="en-US" dirty="0"/>
              <a:t> / </a:t>
            </a:r>
            <a:r>
              <a:rPr lang="en-US" dirty="0" err="1"/>
              <a:t>Steakholder</a:t>
            </a:r>
            <a:endParaRPr lang="en-US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Requirements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Use Case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Paper Prototype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800" dirty="0"/>
              <a:t>Technical System Architecture</a:t>
            </a:r>
            <a:endParaRPr lang="en-US" sz="1800" dirty="0"/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Submodules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Implementation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166DEFF-8A90-422F-A349-F7E492EA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277364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784236E-063A-48A7-AD75-F8A5BED3345C}"/>
              </a:ext>
            </a:extLst>
          </p:cNvPr>
          <p:cNvSpPr/>
          <p:nvPr/>
        </p:nvSpPr>
        <p:spPr>
          <a:xfrm>
            <a:off x="927498" y="2099387"/>
            <a:ext cx="5312545" cy="4385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…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CBD6BB4-A989-41CB-907B-C8406A25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5420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Produkteinsatz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105BDC-B3A1-4D39-951F-83F53650E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5" y="2000336"/>
            <a:ext cx="4680646" cy="336476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BF9B6A-2B70-4E2A-A30D-4C377FBC527B}"/>
              </a:ext>
            </a:extLst>
          </p:cNvPr>
          <p:cNvSpPr txBox="1"/>
          <p:nvPr/>
        </p:nvSpPr>
        <p:spPr>
          <a:xfrm>
            <a:off x="926415" y="535107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Abb.5:</a:t>
            </a:r>
          </a:p>
        </p:txBody>
      </p:sp>
    </p:spTree>
    <p:extLst>
      <p:ext uri="{BB962C8B-B14F-4D97-AF65-F5344CB8AC3E}">
        <p14:creationId xmlns:p14="http://schemas.microsoft.com/office/powerpoint/2010/main" val="170351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Einsatzgebiet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163474-FE8B-4FE9-A44B-95925DB6A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6" y="1848775"/>
            <a:ext cx="6192332" cy="41572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361CD30-4E44-4D39-9D82-221497AAD822}"/>
              </a:ext>
            </a:extLst>
          </p:cNvPr>
          <p:cNvSpPr txBox="1"/>
          <p:nvPr/>
        </p:nvSpPr>
        <p:spPr>
          <a:xfrm>
            <a:off x="917596" y="600598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Abb.6:</a:t>
            </a:r>
          </a:p>
        </p:txBody>
      </p:sp>
    </p:spTree>
    <p:extLst>
      <p:ext uri="{BB962C8B-B14F-4D97-AF65-F5344CB8AC3E}">
        <p14:creationId xmlns:p14="http://schemas.microsoft.com/office/powerpoint/2010/main" val="22764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8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BF3DE5-DBA3-417B-AE35-F1C4F706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3"/>
          <a:stretch/>
        </p:blipFill>
        <p:spPr>
          <a:xfrm>
            <a:off x="885633" y="1884783"/>
            <a:ext cx="6539711" cy="41382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535E229-1F12-43C4-83CA-A2A205A83680}"/>
              </a:ext>
            </a:extLst>
          </p:cNvPr>
          <p:cNvSpPr txBox="1"/>
          <p:nvPr/>
        </p:nvSpPr>
        <p:spPr>
          <a:xfrm>
            <a:off x="885633" y="6023022"/>
            <a:ext cx="570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Tab.1:</a:t>
            </a:r>
          </a:p>
        </p:txBody>
      </p:sp>
    </p:spTree>
    <p:extLst>
      <p:ext uri="{BB962C8B-B14F-4D97-AF65-F5344CB8AC3E}">
        <p14:creationId xmlns:p14="http://schemas.microsoft.com/office/powerpoint/2010/main" val="177434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Case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9</a:t>
            </a:fld>
            <a:endParaRPr lang="de-DE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27508FCC-828F-491B-9ACD-40268A28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1DB861-4B8B-492C-8C41-0AB756D1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7" y="1742026"/>
            <a:ext cx="4251341" cy="458444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6130D43-9C5E-4542-A2A0-894378330779}"/>
              </a:ext>
            </a:extLst>
          </p:cNvPr>
          <p:cNvSpPr txBox="1"/>
          <p:nvPr/>
        </p:nvSpPr>
        <p:spPr>
          <a:xfrm>
            <a:off x="5106530" y="6106799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Abb.7:</a:t>
            </a:r>
          </a:p>
        </p:txBody>
      </p:sp>
    </p:spTree>
    <p:extLst>
      <p:ext uri="{BB962C8B-B14F-4D97-AF65-F5344CB8AC3E}">
        <p14:creationId xmlns:p14="http://schemas.microsoft.com/office/powerpoint/2010/main" val="195215667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833</Words>
  <Application>Microsoft Office PowerPoint</Application>
  <PresentationFormat>Bildschirmpräsentation (4:3)</PresentationFormat>
  <Paragraphs>147</Paragraphs>
  <Slides>20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Wingdings</vt:lpstr>
      <vt:lpstr>Wingdings 2</vt:lpstr>
      <vt:lpstr>HDOfficeLightV0</vt:lpstr>
      <vt:lpstr>1_HDOfficeLightV0</vt:lpstr>
      <vt:lpstr>Rückblick</vt:lpstr>
      <vt:lpstr>Rescue Robot   Projekt angewandte Elektrotechnik</vt:lpstr>
      <vt:lpstr>Motivation</vt:lpstr>
      <vt:lpstr>Motivation</vt:lpstr>
      <vt:lpstr>Agenda</vt:lpstr>
      <vt:lpstr>Agenda</vt:lpstr>
      <vt:lpstr>Produkteinsatz</vt:lpstr>
      <vt:lpstr>Einsatzgebiet</vt:lpstr>
      <vt:lpstr>Requirements </vt:lpstr>
      <vt:lpstr>Use Case </vt:lpstr>
      <vt:lpstr>Paper Prototype</vt:lpstr>
      <vt:lpstr>Paper Prototype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Requirements and Implementation</vt:lpstr>
      <vt:lpstr>References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Löbel, Melanie</dc:creator>
  <cp:lastModifiedBy>Melanie Löbel</cp:lastModifiedBy>
  <cp:revision>332</cp:revision>
  <cp:lastPrinted>2020-07-14T06:42:52Z</cp:lastPrinted>
  <dcterms:created xsi:type="dcterms:W3CDTF">2019-04-05T07:17:35Z</dcterms:created>
  <dcterms:modified xsi:type="dcterms:W3CDTF">2020-08-03T09:34:03Z</dcterms:modified>
</cp:coreProperties>
</file>